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6" r:id="rId3"/>
    <p:sldId id="263" r:id="rId4"/>
    <p:sldId id="307" r:id="rId5"/>
    <p:sldId id="308" r:id="rId6"/>
    <p:sldId id="266" r:id="rId7"/>
    <p:sldId id="311" r:id="rId8"/>
    <p:sldId id="310" r:id="rId9"/>
    <p:sldId id="300" r:id="rId10"/>
    <p:sldId id="301" r:id="rId11"/>
    <p:sldId id="302" r:id="rId12"/>
    <p:sldId id="298" r:id="rId13"/>
    <p:sldId id="305" r:id="rId14"/>
    <p:sldId id="296" r:id="rId15"/>
    <p:sldId id="297" r:id="rId16"/>
    <p:sldId id="299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7" r:id="rId25"/>
    <p:sldId id="278" r:id="rId26"/>
    <p:sldId id="281" r:id="rId27"/>
    <p:sldId id="282" r:id="rId28"/>
    <p:sldId id="284" r:id="rId29"/>
    <p:sldId id="283" r:id="rId30"/>
    <p:sldId id="285" r:id="rId31"/>
    <p:sldId id="293" r:id="rId32"/>
    <p:sldId id="286" r:id="rId33"/>
    <p:sldId id="294" r:id="rId34"/>
    <p:sldId id="295" r:id="rId35"/>
    <p:sldId id="289" r:id="rId36"/>
    <p:sldId id="290" r:id="rId37"/>
    <p:sldId id="291" r:id="rId38"/>
    <p:sldId id="292" r:id="rId39"/>
    <p:sldId id="280" r:id="rId40"/>
    <p:sldId id="30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46"/>
    <a:srgbClr val="080541"/>
    <a:srgbClr val="030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2C1EE-DB64-40DB-A16C-A3680920E03E}" v="16" dt="2021-02-03T16:02:59.911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2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LiveId" clId="{50A56776-624C-47D1-9632-95F823C50338}"/>
    <pc:docChg chg="undo custSel modSld">
      <pc:chgData name="Brandon Bergerud" userId="ee487e69e0f443c3" providerId="LiveId" clId="{50A56776-624C-47D1-9632-95F823C50338}" dt="2020-01-28T02:23:09.293" v="751" actId="20577"/>
      <pc:docMkLst>
        <pc:docMk/>
      </pc:docMkLst>
      <pc:sldChg chg="modSp modTransition">
        <pc:chgData name="Brandon Bergerud" userId="ee487e69e0f443c3" providerId="LiveId" clId="{50A56776-624C-47D1-9632-95F823C50338}" dt="2020-01-28T02:06:31.947" v="87"/>
        <pc:sldMkLst>
          <pc:docMk/>
          <pc:sldMk cId="908048135" sldId="263"/>
        </pc:sldMkLst>
        <pc:spChg chg="mod">
          <ac:chgData name="Brandon Bergerud" userId="ee487e69e0f443c3" providerId="LiveId" clId="{50A56776-624C-47D1-9632-95F823C50338}" dt="2020-01-28T02:06:24.478" v="84" actId="20577"/>
          <ac:spMkLst>
            <pc:docMk/>
            <pc:sldMk cId="908048135" sldId="263"/>
            <ac:spMk id="3" creationId="{109DFF5B-5DDF-41C4-B2DA-F1F33C9E3B6C}"/>
          </ac:spMkLst>
        </pc:spChg>
      </pc:sldChg>
      <pc:sldChg chg="modTransition">
        <pc:chgData name="Brandon Bergerud" userId="ee487e69e0f443c3" providerId="LiveId" clId="{50A56776-624C-47D1-9632-95F823C50338}" dt="2020-01-28T02:21:07.590" v="746"/>
        <pc:sldMkLst>
          <pc:docMk/>
          <pc:sldMk cId="1503285638" sldId="298"/>
        </pc:sldMkLst>
      </pc:sldChg>
      <pc:sldChg chg="addSp delSp modSp">
        <pc:chgData name="Brandon Bergerud" userId="ee487e69e0f443c3" providerId="LiveId" clId="{50A56776-624C-47D1-9632-95F823C50338}" dt="2020-01-28T02:19:36.018" v="744"/>
        <pc:sldMkLst>
          <pc:docMk/>
          <pc:sldMk cId="2171896395" sldId="301"/>
        </pc:sldMkLst>
        <pc:spChg chg="mod ord">
          <ac:chgData name="Brandon Bergerud" userId="ee487e69e0f443c3" providerId="LiveId" clId="{50A56776-624C-47D1-9632-95F823C50338}" dt="2020-01-28T02:19:35.350" v="742" actId="170"/>
          <ac:spMkLst>
            <pc:docMk/>
            <pc:sldMk cId="2171896395" sldId="301"/>
            <ac:spMk id="10" creationId="{8CF12A5D-025A-46BF-945A-56AD44B5766E}"/>
          </ac:spMkLst>
        </pc:spChg>
        <pc:picChg chg="add del">
          <ac:chgData name="Brandon Bergerud" userId="ee487e69e0f443c3" providerId="LiveId" clId="{50A56776-624C-47D1-9632-95F823C50338}" dt="2020-01-28T02:19:36.018" v="744"/>
          <ac:picMkLst>
            <pc:docMk/>
            <pc:sldMk cId="2171896395" sldId="301"/>
            <ac:picMk id="2" creationId="{3C4D597B-C32B-47F0-A179-E72EB96BEE66}"/>
          </ac:picMkLst>
        </pc:picChg>
        <pc:picChg chg="add del">
          <ac:chgData name="Brandon Bergerud" userId="ee487e69e0f443c3" providerId="LiveId" clId="{50A56776-624C-47D1-9632-95F823C50338}" dt="2020-01-28T02:19:35.632" v="743" actId="478"/>
          <ac:picMkLst>
            <pc:docMk/>
            <pc:sldMk cId="2171896395" sldId="301"/>
            <ac:picMk id="6" creationId="{165D345C-EC5E-4EA5-B7B5-FF627572E55B}"/>
          </ac:picMkLst>
        </pc:picChg>
      </pc:sldChg>
      <pc:sldChg chg="modTransition">
        <pc:chgData name="Brandon Bergerud" userId="ee487e69e0f443c3" providerId="LiveId" clId="{50A56776-624C-47D1-9632-95F823C50338}" dt="2020-01-28T02:07:36.023" v="138"/>
        <pc:sldMkLst>
          <pc:docMk/>
          <pc:sldMk cId="3922725806" sldId="304"/>
        </pc:sldMkLst>
      </pc:sldChg>
      <pc:sldChg chg="modSp">
        <pc:chgData name="Brandon Bergerud" userId="ee487e69e0f443c3" providerId="LiveId" clId="{50A56776-624C-47D1-9632-95F823C50338}" dt="2020-01-28T02:23:09.293" v="751" actId="20577"/>
        <pc:sldMkLst>
          <pc:docMk/>
          <pc:sldMk cId="1117635921" sldId="305"/>
        </pc:sldMkLst>
        <pc:graphicFrameChg chg="modGraphic">
          <ac:chgData name="Brandon Bergerud" userId="ee487e69e0f443c3" providerId="LiveId" clId="{50A56776-624C-47D1-9632-95F823C50338}" dt="2020-01-28T02:23:09.293" v="751" actId="20577"/>
          <ac:graphicFrameMkLst>
            <pc:docMk/>
            <pc:sldMk cId="1117635921" sldId="305"/>
            <ac:graphicFrameMk id="5" creationId="{BEA0AF80-8F16-42C0-8F7D-F525F2174822}"/>
          </ac:graphicFrameMkLst>
        </pc:graphicFrameChg>
      </pc:sldChg>
      <pc:sldChg chg="modSp">
        <pc:chgData name="Brandon Bergerud" userId="ee487e69e0f443c3" providerId="LiveId" clId="{50A56776-624C-47D1-9632-95F823C50338}" dt="2020-01-28T02:06:28.306" v="86" actId="20577"/>
        <pc:sldMkLst>
          <pc:docMk/>
          <pc:sldMk cId="1051754541" sldId="306"/>
        </pc:sldMkLst>
        <pc:spChg chg="mod">
          <ac:chgData name="Brandon Bergerud" userId="ee487e69e0f443c3" providerId="LiveId" clId="{50A56776-624C-47D1-9632-95F823C50338}" dt="2020-01-28T02:06:28.306" v="86" actId="20577"/>
          <ac:spMkLst>
            <pc:docMk/>
            <pc:sldMk cId="1051754541" sldId="306"/>
            <ac:spMk id="3" creationId="{0A768867-85A8-4938-A22E-8613147243F3}"/>
          </ac:spMkLst>
        </pc:spChg>
      </pc:sldChg>
      <pc:sldChg chg="modSp modTransition">
        <pc:chgData name="Brandon Bergerud" userId="ee487e69e0f443c3" providerId="LiveId" clId="{50A56776-624C-47D1-9632-95F823C50338}" dt="2020-01-28T02:07:27.106" v="137" actId="20577"/>
        <pc:sldMkLst>
          <pc:docMk/>
          <pc:sldMk cId="411525502" sldId="307"/>
        </pc:sldMkLst>
        <pc:spChg chg="mod">
          <ac:chgData name="Brandon Bergerud" userId="ee487e69e0f443c3" providerId="LiveId" clId="{50A56776-624C-47D1-9632-95F823C50338}" dt="2020-01-28T02:07:27.106" v="137" actId="20577"/>
          <ac:spMkLst>
            <pc:docMk/>
            <pc:sldMk cId="411525502" sldId="307"/>
            <ac:spMk id="3" creationId="{109DFF5B-5DDF-41C4-B2DA-F1F33C9E3B6C}"/>
          </ac:spMkLst>
        </pc:spChg>
      </pc:sldChg>
      <pc:sldChg chg="modSp modAnim">
        <pc:chgData name="Brandon Bergerud" userId="ee487e69e0f443c3" providerId="LiveId" clId="{50A56776-624C-47D1-9632-95F823C50338}" dt="2020-01-28T02:14:47.410" v="735" actId="207"/>
        <pc:sldMkLst>
          <pc:docMk/>
          <pc:sldMk cId="2020991327" sldId="308"/>
        </pc:sldMkLst>
        <pc:spChg chg="mod">
          <ac:chgData name="Brandon Bergerud" userId="ee487e69e0f443c3" providerId="LiveId" clId="{50A56776-624C-47D1-9632-95F823C50338}" dt="2020-01-28T02:14:47.410" v="735" actId="207"/>
          <ac:spMkLst>
            <pc:docMk/>
            <pc:sldMk cId="2020991327" sldId="308"/>
            <ac:spMk id="8" creationId="{BB40BE0B-2768-449E-B132-728B16B3B677}"/>
          </ac:spMkLst>
        </pc:spChg>
        <pc:spChg chg="mod">
          <ac:chgData name="Brandon Bergerud" userId="ee487e69e0f443c3" providerId="LiveId" clId="{50A56776-624C-47D1-9632-95F823C50338}" dt="2020-01-28T02:12:02.762" v="397" actId="27636"/>
          <ac:spMkLst>
            <pc:docMk/>
            <pc:sldMk cId="2020991327" sldId="308"/>
            <ac:spMk id="11" creationId="{D5178B2F-C41C-4EBA-9231-A83BD881084B}"/>
          </ac:spMkLst>
        </pc:spChg>
      </pc:sldChg>
    </pc:docChg>
  </pc:docChgLst>
  <pc:docChgLst>
    <pc:chgData name="Brandon Bergerud" userId="ee487e69e0f443c3" providerId="LiveId" clId="{050B1093-0FE7-4A33-B097-933252D0F253}"/>
    <pc:docChg chg="modSld">
      <pc:chgData name="Brandon Bergerud" userId="ee487e69e0f443c3" providerId="LiveId" clId="{050B1093-0FE7-4A33-B097-933252D0F253}" dt="2020-01-28T16:23:32.782" v="0" actId="20577"/>
      <pc:docMkLst>
        <pc:docMk/>
      </pc:docMkLst>
      <pc:sldChg chg="modSp">
        <pc:chgData name="Brandon Bergerud" userId="ee487e69e0f443c3" providerId="LiveId" clId="{050B1093-0FE7-4A33-B097-933252D0F253}" dt="2020-01-28T16:23:32.782" v="0" actId="20577"/>
        <pc:sldMkLst>
          <pc:docMk/>
          <pc:sldMk cId="1051754541" sldId="306"/>
        </pc:sldMkLst>
        <pc:spChg chg="mod">
          <ac:chgData name="Brandon Bergerud" userId="ee487e69e0f443c3" providerId="LiveId" clId="{050B1093-0FE7-4A33-B097-933252D0F253}" dt="2020-01-28T16:23:32.782" v="0" actId="20577"/>
          <ac:spMkLst>
            <pc:docMk/>
            <pc:sldMk cId="1051754541" sldId="306"/>
            <ac:spMk id="3" creationId="{0A768867-85A8-4938-A22E-8613147243F3}"/>
          </ac:spMkLst>
        </pc:spChg>
      </pc:sldChg>
    </pc:docChg>
  </pc:docChgLst>
  <pc:docChgLst>
    <pc:chgData name="Brandon" userId="ee487e69e0f443c3" providerId="LiveId" clId="{E062C1EE-DB64-40DB-A16C-A3680920E03E}"/>
    <pc:docChg chg="undo redo custSel addSld delSld modSld">
      <pc:chgData name="Brandon" userId="ee487e69e0f443c3" providerId="LiveId" clId="{E062C1EE-DB64-40DB-A16C-A3680920E03E}" dt="2021-02-04T16:18:03.318" v="377" actId="47"/>
      <pc:docMkLst>
        <pc:docMk/>
      </pc:docMkLst>
      <pc:sldChg chg="modSp mod">
        <pc:chgData name="Brandon" userId="ee487e69e0f443c3" providerId="LiveId" clId="{E062C1EE-DB64-40DB-A16C-A3680920E03E}" dt="2021-02-03T16:03:43.174" v="375" actId="20577"/>
        <pc:sldMkLst>
          <pc:docMk/>
          <pc:sldMk cId="1081848526" sldId="266"/>
        </pc:sldMkLst>
        <pc:spChg chg="mod">
          <ac:chgData name="Brandon" userId="ee487e69e0f443c3" providerId="LiveId" clId="{E062C1EE-DB64-40DB-A16C-A3680920E03E}" dt="2021-02-03T16:03:43.174" v="375" actId="20577"/>
          <ac:spMkLst>
            <pc:docMk/>
            <pc:sldMk cId="1081848526" sldId="266"/>
            <ac:spMk id="3" creationId="{65E7C43A-3645-4D7F-B405-0DA4DEE85E17}"/>
          </ac:spMkLst>
        </pc:spChg>
        <pc:spChg chg="mod">
          <ac:chgData name="Brandon" userId="ee487e69e0f443c3" providerId="LiveId" clId="{E062C1EE-DB64-40DB-A16C-A3680920E03E}" dt="2021-02-03T16:03:21.865" v="360" actId="20577"/>
          <ac:spMkLst>
            <pc:docMk/>
            <pc:sldMk cId="1081848526" sldId="266"/>
            <ac:spMk id="4" creationId="{0C7F2390-E067-4D31-906A-FD653D00A5CE}"/>
          </ac:spMkLst>
        </pc:spChg>
      </pc:sldChg>
      <pc:sldChg chg="mod modShow">
        <pc:chgData name="Brandon" userId="ee487e69e0f443c3" providerId="LiveId" clId="{E062C1EE-DB64-40DB-A16C-A3680920E03E}" dt="2021-02-03T16:04:37.185" v="376" actId="729"/>
        <pc:sldMkLst>
          <pc:docMk/>
          <pc:sldMk cId="1503285638" sldId="298"/>
        </pc:sldMkLst>
      </pc:sldChg>
      <pc:sldChg chg="mod modShow">
        <pc:chgData name="Brandon" userId="ee487e69e0f443c3" providerId="LiveId" clId="{E062C1EE-DB64-40DB-A16C-A3680920E03E}" dt="2021-02-02T15:51:44.181" v="163" actId="729"/>
        <pc:sldMkLst>
          <pc:docMk/>
          <pc:sldMk cId="4016968877" sldId="300"/>
        </pc:sldMkLst>
      </pc:sldChg>
      <pc:sldChg chg="mod modShow">
        <pc:chgData name="Brandon" userId="ee487e69e0f443c3" providerId="LiveId" clId="{E062C1EE-DB64-40DB-A16C-A3680920E03E}" dt="2021-02-02T15:51:44.181" v="163" actId="729"/>
        <pc:sldMkLst>
          <pc:docMk/>
          <pc:sldMk cId="2171896395" sldId="301"/>
        </pc:sldMkLst>
      </pc:sldChg>
      <pc:sldChg chg="modSp del mod">
        <pc:chgData name="Brandon" userId="ee487e69e0f443c3" providerId="LiveId" clId="{E062C1EE-DB64-40DB-A16C-A3680920E03E}" dt="2021-02-04T16:18:03.318" v="377" actId="47"/>
        <pc:sldMkLst>
          <pc:docMk/>
          <pc:sldMk cId="3922725806" sldId="304"/>
        </pc:sldMkLst>
        <pc:spChg chg="mod">
          <ac:chgData name="Brandon" userId="ee487e69e0f443c3" providerId="LiveId" clId="{E062C1EE-DB64-40DB-A16C-A3680920E03E}" dt="2021-02-02T15:47:09.064" v="57" actId="20577"/>
          <ac:spMkLst>
            <pc:docMk/>
            <pc:sldMk cId="3922725806" sldId="304"/>
            <ac:spMk id="8" creationId="{BB40BE0B-2768-449E-B132-728B16B3B677}"/>
          </ac:spMkLst>
        </pc:spChg>
        <pc:picChg chg="mod">
          <ac:chgData name="Brandon" userId="ee487e69e0f443c3" providerId="LiveId" clId="{E062C1EE-DB64-40DB-A16C-A3680920E03E}" dt="2021-02-02T15:47:20.158" v="59" actId="1076"/>
          <ac:picMkLst>
            <pc:docMk/>
            <pc:sldMk cId="3922725806" sldId="304"/>
            <ac:picMk id="4" creationId="{08B4EB67-68EC-4A0D-862E-2AB5F63CBA17}"/>
          </ac:picMkLst>
        </pc:picChg>
      </pc:sldChg>
      <pc:sldChg chg="mod modShow">
        <pc:chgData name="Brandon" userId="ee487e69e0f443c3" providerId="LiveId" clId="{E062C1EE-DB64-40DB-A16C-A3680920E03E}" dt="2021-02-02T15:54:35.915" v="165" actId="729"/>
        <pc:sldMkLst>
          <pc:docMk/>
          <pc:sldMk cId="1117635921" sldId="305"/>
        </pc:sldMkLst>
      </pc:sldChg>
      <pc:sldChg chg="modSp mod">
        <pc:chgData name="Brandon" userId="ee487e69e0f443c3" providerId="LiveId" clId="{E062C1EE-DB64-40DB-A16C-A3680920E03E}" dt="2021-02-02T15:46:12.876" v="49" actId="20577"/>
        <pc:sldMkLst>
          <pc:docMk/>
          <pc:sldMk cId="1051754541" sldId="306"/>
        </pc:sldMkLst>
        <pc:spChg chg="mod">
          <ac:chgData name="Brandon" userId="ee487e69e0f443c3" providerId="LiveId" clId="{E062C1EE-DB64-40DB-A16C-A3680920E03E}" dt="2021-02-02T15:46:12.876" v="49" actId="20577"/>
          <ac:spMkLst>
            <pc:docMk/>
            <pc:sldMk cId="1051754541" sldId="306"/>
            <ac:spMk id="3" creationId="{0A768867-85A8-4938-A22E-8613147243F3}"/>
          </ac:spMkLst>
        </pc:spChg>
      </pc:sldChg>
      <pc:sldChg chg="modSp mod">
        <pc:chgData name="Brandon" userId="ee487e69e0f443c3" providerId="LiveId" clId="{E062C1EE-DB64-40DB-A16C-A3680920E03E}" dt="2021-02-02T15:49:32.239" v="162" actId="207"/>
        <pc:sldMkLst>
          <pc:docMk/>
          <pc:sldMk cId="2020991327" sldId="308"/>
        </pc:sldMkLst>
        <pc:spChg chg="mod">
          <ac:chgData name="Brandon" userId="ee487e69e0f443c3" providerId="LiveId" clId="{E062C1EE-DB64-40DB-A16C-A3680920E03E}" dt="2021-02-02T15:49:32.239" v="162" actId="207"/>
          <ac:spMkLst>
            <pc:docMk/>
            <pc:sldMk cId="2020991327" sldId="308"/>
            <ac:spMk id="8" creationId="{BB40BE0B-2768-449E-B132-728B16B3B677}"/>
          </ac:spMkLst>
        </pc:spChg>
        <pc:spChg chg="mod">
          <ac:chgData name="Brandon" userId="ee487e69e0f443c3" providerId="LiveId" clId="{E062C1EE-DB64-40DB-A16C-A3680920E03E}" dt="2021-02-02T15:47:51.010" v="77" actId="20577"/>
          <ac:spMkLst>
            <pc:docMk/>
            <pc:sldMk cId="2020991327" sldId="308"/>
            <ac:spMk id="11" creationId="{D5178B2F-C41C-4EBA-9231-A83BD881084B}"/>
          </ac:spMkLst>
        </pc:spChg>
      </pc:sldChg>
      <pc:sldChg chg="new del">
        <pc:chgData name="Brandon" userId="ee487e69e0f443c3" providerId="LiveId" clId="{E062C1EE-DB64-40DB-A16C-A3680920E03E}" dt="2021-02-02T15:56:44.611" v="176" actId="47"/>
        <pc:sldMkLst>
          <pc:docMk/>
          <pc:sldMk cId="3585266620" sldId="309"/>
        </pc:sldMkLst>
      </pc:sldChg>
      <pc:sldChg chg="addSp delSp modSp new mod delAnim modAnim">
        <pc:chgData name="Brandon" userId="ee487e69e0f443c3" providerId="LiveId" clId="{E062C1EE-DB64-40DB-A16C-A3680920E03E}" dt="2021-02-03T01:45:40.001" v="353"/>
        <pc:sldMkLst>
          <pc:docMk/>
          <pc:sldMk cId="2898913926" sldId="310"/>
        </pc:sldMkLst>
        <pc:spChg chg="add del">
          <ac:chgData name="Brandon" userId="ee487e69e0f443c3" providerId="LiveId" clId="{E062C1EE-DB64-40DB-A16C-A3680920E03E}" dt="2021-02-02T15:55:44.028" v="174" actId="26606"/>
          <ac:spMkLst>
            <pc:docMk/>
            <pc:sldMk cId="2898913926" sldId="310"/>
            <ac:spMk id="2" creationId="{5AFA0715-798F-4338-81CF-9BABF658928E}"/>
          </ac:spMkLst>
        </pc:spChg>
        <pc:spChg chg="add del">
          <ac:chgData name="Brandon" userId="ee487e69e0f443c3" providerId="LiveId" clId="{E062C1EE-DB64-40DB-A16C-A3680920E03E}" dt="2021-02-02T15:55:29.610" v="169" actId="478"/>
          <ac:spMkLst>
            <pc:docMk/>
            <pc:sldMk cId="2898913926" sldId="310"/>
            <ac:spMk id="3" creationId="{CB2AC5D8-8501-4CE5-B219-F111431B2EC5}"/>
          </ac:spMkLst>
        </pc:spChg>
        <pc:spChg chg="add del">
          <ac:chgData name="Brandon" userId="ee487e69e0f443c3" providerId="LiveId" clId="{E062C1EE-DB64-40DB-A16C-A3680920E03E}" dt="2021-02-02T15:55:44.028" v="174" actId="26606"/>
          <ac:spMkLst>
            <pc:docMk/>
            <pc:sldMk cId="2898913926" sldId="310"/>
            <ac:spMk id="4" creationId="{20B685DF-708C-4BF8-973C-31D4F7856C81}"/>
          </ac:spMkLst>
        </pc:spChg>
        <pc:spChg chg="add del mod">
          <ac:chgData name="Brandon" userId="ee487e69e0f443c3" providerId="LiveId" clId="{E062C1EE-DB64-40DB-A16C-A3680920E03E}" dt="2021-02-02T15:56:56.628" v="188" actId="207"/>
          <ac:spMkLst>
            <pc:docMk/>
            <pc:sldMk cId="2898913926" sldId="310"/>
            <ac:spMk id="13" creationId="{486AADDD-74A7-4294-A6EC-E1BBDF81DDE7}"/>
          </ac:spMkLst>
        </pc:spChg>
        <pc:spChg chg="add del mod">
          <ac:chgData name="Brandon" userId="ee487e69e0f443c3" providerId="LiveId" clId="{E062C1EE-DB64-40DB-A16C-A3680920E03E}" dt="2021-02-02T16:02:42.210" v="338" actId="207"/>
          <ac:spMkLst>
            <pc:docMk/>
            <pc:sldMk cId="2898913926" sldId="310"/>
            <ac:spMk id="15" creationId="{39B3AE48-7691-4F8C-A470-7D4EC1DAFD8E}"/>
          </ac:spMkLst>
        </pc:spChg>
        <pc:picChg chg="add del mod">
          <ac:chgData name="Brandon" userId="ee487e69e0f443c3" providerId="LiveId" clId="{E062C1EE-DB64-40DB-A16C-A3680920E03E}" dt="2021-02-03T01:44:43.317" v="343" actId="478"/>
          <ac:picMkLst>
            <pc:docMk/>
            <pc:sldMk cId="2898913926" sldId="310"/>
            <ac:picMk id="3" creationId="{07D42264-BADD-4F74-AD85-8221C581B89E}"/>
          </ac:picMkLst>
        </pc:picChg>
        <pc:picChg chg="add mod">
          <ac:chgData name="Brandon" userId="ee487e69e0f443c3" providerId="LiveId" clId="{E062C1EE-DB64-40DB-A16C-A3680920E03E}" dt="2021-02-03T01:45:36.882" v="352" actId="1076"/>
          <ac:picMkLst>
            <pc:docMk/>
            <pc:sldMk cId="2898913926" sldId="310"/>
            <ac:picMk id="5" creationId="{0ABBE3BC-DA7F-4C28-AB0B-C52C55434BA5}"/>
          </ac:picMkLst>
        </pc:picChg>
        <pc:picChg chg="add del mod ord modCrop">
          <ac:chgData name="Brandon" userId="ee487e69e0f443c3" providerId="LiveId" clId="{E062C1EE-DB64-40DB-A16C-A3680920E03E}" dt="2021-02-02T15:55:27.137" v="168" actId="22"/>
          <ac:picMkLst>
            <pc:docMk/>
            <pc:sldMk cId="2898913926" sldId="310"/>
            <ac:picMk id="6" creationId="{386E47FF-9D47-45B1-9847-8665EACE6A45}"/>
          </ac:picMkLst>
        </pc:picChg>
        <pc:picChg chg="add mod">
          <ac:chgData name="Brandon" userId="ee487e69e0f443c3" providerId="LiveId" clId="{E062C1EE-DB64-40DB-A16C-A3680920E03E}" dt="2021-02-02T16:01:38.703" v="286" actId="14100"/>
          <ac:picMkLst>
            <pc:docMk/>
            <pc:sldMk cId="2898913926" sldId="310"/>
            <ac:picMk id="8" creationId="{5D6FF806-709D-4A8A-B71D-9D5E51BD0993}"/>
          </ac:picMkLst>
        </pc:picChg>
        <pc:picChg chg="add del mod">
          <ac:chgData name="Brandon" userId="ee487e69e0f443c3" providerId="LiveId" clId="{E062C1EE-DB64-40DB-A16C-A3680920E03E}" dt="2021-02-03T01:45:13.585" v="344" actId="478"/>
          <ac:picMkLst>
            <pc:docMk/>
            <pc:sldMk cId="2898913926" sldId="310"/>
            <ac:picMk id="10" creationId="{BBD1D75A-8494-4176-9B0B-A0D85F409634}"/>
          </ac:picMkLst>
        </pc:picChg>
      </pc:sldChg>
      <pc:sldChg chg="add mod modShow">
        <pc:chgData name="Brandon" userId="ee487e69e0f443c3" providerId="LiveId" clId="{E062C1EE-DB64-40DB-A16C-A3680920E03E}" dt="2021-02-03T16:03:03.866" v="355" actId="729"/>
        <pc:sldMkLst>
          <pc:docMk/>
          <pc:sldMk cId="634834130" sldId="31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2/4/2021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oyager.jpl.nasa.gov/where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upload.wikimedia.org/wikipedia/commons/b/bd/Moai_Under_the_Milky_Way_at_Ahu_Tongariki,_Easter_Island.jpg">
            <a:extLst>
              <a:ext uri="{FF2B5EF4-FFF2-40B4-BE49-F238E27FC236}">
                <a16:creationId xmlns:a16="http://schemas.microsoft.com/office/drawing/2014/main" id="{23F01D46-462D-4A78-9F83-5CBE462C3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0"/>
          <a:stretch/>
        </p:blipFill>
        <p:spPr bwMode="auto">
          <a:xfrm>
            <a:off x="-5291" y="-48491"/>
            <a:ext cx="12269995" cy="69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1647390"/>
            <a:ext cx="9144000" cy="163285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Stars, Galaxies, </a:t>
            </a:r>
            <a:br>
              <a:rPr lang="en-US" sz="4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4800" dirty="0">
                <a:solidFill>
                  <a:schemeClr val="bg1">
                    <a:lumMod val="85000"/>
                  </a:schemeClr>
                </a:solidFill>
              </a:rPr>
              <a:t>and the Universe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1" y="3280246"/>
            <a:ext cx="9144000" cy="80373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ASTR:1070/1079 Lab</a:t>
            </a: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5D345C-EC5E-4EA5-B7B5-FF627572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20" y="544285"/>
            <a:ext cx="5132842" cy="576942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F12A5D-025A-46BF-945A-56AD44B5766E}"/>
              </a:ext>
            </a:extLst>
          </p:cNvPr>
          <p:cNvSpPr/>
          <p:nvPr/>
        </p:nvSpPr>
        <p:spPr>
          <a:xfrm>
            <a:off x="3202722" y="3492391"/>
            <a:ext cx="6158993" cy="35752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9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682C0-040C-428D-91B7-8AFFD3649D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861" y="766294"/>
            <a:ext cx="5181600" cy="541019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EC886B-D5EB-4CE2-8A02-5DF0981317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9540" y="766293"/>
            <a:ext cx="5103606" cy="54102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B0A40A-FF3E-448E-90B7-93107F11552C}"/>
              </a:ext>
            </a:extLst>
          </p:cNvPr>
          <p:cNvCxnSpPr/>
          <p:nvPr/>
        </p:nvCxnSpPr>
        <p:spPr>
          <a:xfrm>
            <a:off x="6127034" y="896963"/>
            <a:ext cx="457200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375995-022E-4F60-A598-94A87EBA2D76}"/>
              </a:ext>
            </a:extLst>
          </p:cNvPr>
          <p:cNvCxnSpPr>
            <a:cxnSpLocks/>
          </p:cNvCxnSpPr>
          <p:nvPr/>
        </p:nvCxnSpPr>
        <p:spPr>
          <a:xfrm>
            <a:off x="6131369" y="892629"/>
            <a:ext cx="0" cy="502920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548E562-8456-4339-9F18-94C270EF2EBE}"/>
              </a:ext>
            </a:extLst>
          </p:cNvPr>
          <p:cNvCxnSpPr>
            <a:cxnSpLocks/>
          </p:cNvCxnSpPr>
          <p:nvPr/>
        </p:nvCxnSpPr>
        <p:spPr>
          <a:xfrm flipH="1">
            <a:off x="5674168" y="5921829"/>
            <a:ext cx="4572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658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86FC-5B06-4283-8C94-4790EDCF9439}"/>
              </a:ext>
            </a:extLst>
          </p:cNvPr>
          <p:cNvSpPr txBox="1">
            <a:spLocks/>
          </p:cNvSpPr>
          <p:nvPr/>
        </p:nvSpPr>
        <p:spPr>
          <a:xfrm>
            <a:off x="913806" y="4565255"/>
            <a:ext cx="10355326" cy="5434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Teamwork!</a:t>
            </a:r>
          </a:p>
        </p:txBody>
      </p:sp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CBAA7E57-DEB0-4676-92F3-AE31FF949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>
          <a:xfrm>
            <a:off x="-7762" y="0"/>
            <a:ext cx="12199762" cy="4368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1F00C-F3E8-43EC-8F91-CD8DA47B1B08}"/>
              </a:ext>
            </a:extLst>
          </p:cNvPr>
          <p:cNvSpPr txBox="1">
            <a:spLocks/>
          </p:cNvSpPr>
          <p:nvPr/>
        </p:nvSpPr>
        <p:spPr>
          <a:xfrm>
            <a:off x="915370" y="5234178"/>
            <a:ext cx="10353762" cy="130002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>
                <a:solidFill>
                  <a:srgbClr val="00B0F0"/>
                </a:solidFill>
              </a:rPr>
              <a:t>Manager:</a:t>
            </a:r>
            <a:r>
              <a:rPr lang="en-US" sz="1900" dirty="0"/>
              <a:t> 	Keeps team organized, on pace; seeks help when stuck.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F0"/>
                </a:solidFill>
              </a:rPr>
              <a:t>Scribe: </a:t>
            </a:r>
            <a:r>
              <a:rPr lang="en-US" sz="1900" dirty="0"/>
              <a:t>		Records ideas, answers, explanations.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B0F0"/>
                </a:solidFill>
              </a:rPr>
              <a:t>Skeptic: </a:t>
            </a:r>
            <a:r>
              <a:rPr lang="en-US" sz="1900" dirty="0"/>
              <a:t>	Looks for weaknesses in arguments; makes sure answers make sense.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7BB79-2A3D-44BE-8414-AEEFB2DC69C0}"/>
              </a:ext>
            </a:extLst>
          </p:cNvPr>
          <p:cNvSpPr txBox="1"/>
          <p:nvPr/>
        </p:nvSpPr>
        <p:spPr>
          <a:xfrm>
            <a:off x="7820891" y="4439804"/>
            <a:ext cx="3193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Donato Giancola, </a:t>
            </a:r>
            <a:r>
              <a:rPr lang="en-US" sz="1200" i="1" dirty="0"/>
              <a:t>The Fellowship of the Ring – Descent from </a:t>
            </a:r>
            <a:r>
              <a:rPr lang="en-US" sz="1200" i="1" dirty="0" err="1"/>
              <a:t>Caradhras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0328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443E-4303-45A3-8377-68B24833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EA0AF80-8F16-42C0-8F7D-F525F217482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1594155"/>
              </p:ext>
            </p:extLst>
          </p:nvPr>
        </p:nvGraphicFramePr>
        <p:xfrm>
          <a:off x="3305629" y="2232024"/>
          <a:ext cx="5181600" cy="3522892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62736818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135545479"/>
                    </a:ext>
                  </a:extLst>
                </a:gridCol>
              </a:tblGrid>
              <a:tr h="8807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544"/>
                  </a:ext>
                </a:extLst>
              </a:tr>
              <a:tr h="8807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– 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Group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888409"/>
                  </a:ext>
                </a:extLst>
              </a:tr>
              <a:tr h="8807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–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645286"/>
                  </a:ext>
                </a:extLst>
              </a:tr>
              <a:tr h="8807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Randomized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893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35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6FDD-D64F-44EA-86AB-055EEDE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62276C-4F14-4606-B327-AD8712DAD6E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F0"/>
                    </a:solidFill>
                    <a:latin typeface="+mj-lt"/>
                  </a:rPr>
                  <a:t>Approximations</a:t>
                </a:r>
              </a:p>
              <a:p>
                <a:pPr marL="0" indent="0" defTabSz="457200">
                  <a:buNone/>
                </a:pPr>
                <a:r>
                  <a:rPr lang="en-US" sz="2000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3×3≈10</m:t>
                    </m:r>
                  </m:oMath>
                </a14:m>
                <a:endParaRPr lang="en-US" sz="2000" b="0" i="1" dirty="0">
                  <a:latin typeface="+mj-lt"/>
                </a:endParaRPr>
              </a:p>
              <a:p>
                <a:pPr marL="0" indent="0" defTabSz="457200">
                  <a:buNone/>
                </a:pPr>
                <a:r>
                  <a:rPr lang="en-US" sz="2000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=113.324 </m:t>
                    </m:r>
                  </m:oMath>
                </a14:m>
                <a:r>
                  <a:rPr lang="en-US" sz="2000" dirty="0">
                    <a:latin typeface="+mj-lt"/>
                  </a:rPr>
                  <a:t>meters</a:t>
                </a:r>
              </a:p>
              <a:p>
                <a:pPr marL="914400" indent="0" defTabSz="45720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≈113</m:t>
                    </m:r>
                  </m:oMath>
                </a14:m>
                <a:r>
                  <a:rPr lang="en-US" sz="1800" dirty="0">
                    <a:latin typeface="+mj-lt"/>
                  </a:rPr>
                  <a:t> meters</a:t>
                </a:r>
                <a:endParaRPr lang="en-US" sz="1800" i="1" dirty="0">
                  <a:latin typeface="+mj-lt"/>
                </a:endParaRPr>
              </a:p>
              <a:p>
                <a:pPr marL="914400" indent="0" defTabSz="45720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≈110</m:t>
                    </m:r>
                  </m:oMath>
                </a14:m>
                <a:r>
                  <a:rPr lang="en-US" sz="1800" dirty="0">
                    <a:latin typeface="+mj-lt"/>
                  </a:rPr>
                  <a:t> meters</a:t>
                </a:r>
              </a:p>
              <a:p>
                <a:pPr marL="914400" indent="0" defTabSz="45720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≈100</m:t>
                    </m:r>
                  </m:oMath>
                </a14:m>
                <a:r>
                  <a:rPr lang="en-US" sz="1800" dirty="0">
                    <a:latin typeface="+mj-lt"/>
                  </a:rPr>
                  <a:t> meters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F0"/>
                    </a:solidFill>
                    <a:latin typeface="+mj-lt"/>
                  </a:rPr>
                  <a:t>Scientific Notation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10433043043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.273</m:t>
                    </m:r>
                  </m:oMath>
                </a14:m>
                <a:r>
                  <a:rPr lang="en-US" sz="2000" dirty="0">
                    <a:latin typeface="+mj-lt"/>
                  </a:rPr>
                  <a:t> m	(bad)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1.04×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m		(good)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62276C-4F14-4606-B327-AD8712DAD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0FF3B-220E-40F4-8619-49FF855D8B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defTabSz="45720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997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6FDD-D64F-44EA-86AB-055EEDE61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62276C-4F14-4606-B327-AD8712DAD6E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F0"/>
                    </a:solidFill>
                    <a:latin typeface="+mj-lt"/>
                  </a:rPr>
                  <a:t>Approximations</a:t>
                </a:r>
              </a:p>
              <a:p>
                <a:pPr marL="0" indent="0" defTabSz="457200">
                  <a:buNone/>
                </a:pPr>
                <a:r>
                  <a:rPr lang="en-US" sz="2000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3×3≈10</m:t>
                    </m:r>
                  </m:oMath>
                </a14:m>
                <a:endParaRPr lang="en-US" sz="2000" b="0" i="1" dirty="0">
                  <a:latin typeface="+mj-lt"/>
                </a:endParaRPr>
              </a:p>
              <a:p>
                <a:pPr marL="0" indent="0" defTabSz="457200">
                  <a:buNone/>
                </a:pPr>
                <a:r>
                  <a:rPr lang="en-US" sz="2000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=113.324 </m:t>
                    </m:r>
                  </m:oMath>
                </a14:m>
                <a:r>
                  <a:rPr lang="en-US" sz="2000" dirty="0">
                    <a:latin typeface="+mj-lt"/>
                  </a:rPr>
                  <a:t>meters</a:t>
                </a:r>
              </a:p>
              <a:p>
                <a:pPr marL="914400" indent="0" defTabSz="45720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≈113</m:t>
                    </m:r>
                  </m:oMath>
                </a14:m>
                <a:r>
                  <a:rPr lang="en-US" sz="1800" dirty="0">
                    <a:latin typeface="+mj-lt"/>
                  </a:rPr>
                  <a:t> meters</a:t>
                </a:r>
                <a:endParaRPr lang="en-US" sz="1800" i="1" dirty="0">
                  <a:latin typeface="+mj-lt"/>
                </a:endParaRPr>
              </a:p>
              <a:p>
                <a:pPr marL="914400" indent="0" defTabSz="45720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≈110</m:t>
                    </m:r>
                  </m:oMath>
                </a14:m>
                <a:r>
                  <a:rPr lang="en-US" sz="1800" dirty="0">
                    <a:latin typeface="+mj-lt"/>
                  </a:rPr>
                  <a:t> meters</a:t>
                </a:r>
              </a:p>
              <a:p>
                <a:pPr marL="914400" indent="0" defTabSz="457200"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≈100</m:t>
                    </m:r>
                  </m:oMath>
                </a14:m>
                <a:r>
                  <a:rPr lang="en-US" sz="1800" dirty="0">
                    <a:latin typeface="+mj-lt"/>
                  </a:rPr>
                  <a:t> meters</a:t>
                </a:r>
              </a:p>
              <a:p>
                <a:pPr marL="0" indent="0">
                  <a:buNone/>
                </a:pPr>
                <a:endParaRPr lang="en-US" sz="24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F0"/>
                    </a:solidFill>
                    <a:latin typeface="+mj-lt"/>
                  </a:rPr>
                  <a:t>Scientific Notation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10433043043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.273</m:t>
                    </m:r>
                  </m:oMath>
                </a14:m>
                <a:r>
                  <a:rPr lang="en-US" sz="2000" dirty="0">
                    <a:latin typeface="+mj-lt"/>
                  </a:rPr>
                  <a:t> m	(bad)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1.04×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000" dirty="0">
                    <a:latin typeface="+mj-lt"/>
                  </a:rPr>
                  <a:t> m		(good)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62276C-4F14-4606-B327-AD8712DAD6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D0FF3B-220E-40F4-8619-49FF855D8B5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 defTabSz="457200">
                  <a:buNone/>
                </a:pPr>
                <a:endParaRPr lang="en-US" sz="2400" dirty="0"/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Does the Answer Make Sense?</a:t>
                </a:r>
                <a:endParaRPr lang="en-US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 marL="0" indent="0" defTabSz="457200">
                  <a:buNone/>
                </a:pPr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light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bulb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0.00014 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 defTabSz="45720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Jupiter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US" sz="2000" dirty="0"/>
              </a:p>
              <a:p>
                <a:pPr marL="0" indent="0" defTabSz="457200">
                  <a:buNone/>
                </a:pPr>
                <a:endParaRPr lang="en-US" sz="2400" dirty="0"/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Keep Track of Units</a:t>
                </a:r>
              </a:p>
              <a:p>
                <a:pPr marL="36900" indent="0" defTabSz="45720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=30000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36900" indent="0" defTabSz="45720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=30000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trike="sngStrike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𝑘𝑚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1000 </m:t>
                            </m:r>
                            <m:r>
                              <a:rPr lang="en-US" sz="2000" i="1" strike="sngStrike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pPr marL="36900" indent="0" defTabSz="45720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=30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D0FF3B-220E-40F4-8619-49FF855D8B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03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media.148apps.com/screenshots/1153262434/us-ipad-1-solar-system-quiz-astronomy-planets-and-sun-trivia.jpeg">
            <a:extLst>
              <a:ext uri="{FF2B5EF4-FFF2-40B4-BE49-F238E27FC236}">
                <a16:creationId xmlns:a16="http://schemas.microsoft.com/office/drawing/2014/main" id="{27F9BCCE-C967-42C5-A378-C5642CD4E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6" y="609485"/>
            <a:ext cx="4229266" cy="563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3DE22-D191-4FC6-8DE8-AC1DBED0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29" y="2197500"/>
            <a:ext cx="6095999" cy="2462992"/>
          </a:xfrm>
          <a:prstGeom prst="rect">
            <a:avLst/>
          </a:prstGeom>
        </p:spPr>
      </p:pic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4F80CC02-8536-4830-B10F-A42AE0AC543C}"/>
              </a:ext>
            </a:extLst>
          </p:cNvPr>
          <p:cNvSpPr/>
          <p:nvPr/>
        </p:nvSpPr>
        <p:spPr>
          <a:xfrm rot="1036032">
            <a:off x="3841160" y="2944353"/>
            <a:ext cx="2703807" cy="563594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874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714F9-DE71-49AF-8C31-7B91164F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When was Pluto’s designation changed to a dwarf planet?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8651B5-B8A4-4CB8-81DE-CBC95013C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1990</a:t>
            </a:r>
          </a:p>
          <a:p>
            <a:endParaRPr lang="en-US" sz="2000" dirty="0"/>
          </a:p>
          <a:p>
            <a:r>
              <a:rPr lang="en-US" sz="2000" dirty="0"/>
              <a:t>1972</a:t>
            </a:r>
          </a:p>
          <a:p>
            <a:endParaRPr lang="en-US" sz="2000" dirty="0"/>
          </a:p>
          <a:p>
            <a:r>
              <a:rPr lang="en-US" sz="2000" dirty="0"/>
              <a:t>1995</a:t>
            </a:r>
          </a:p>
          <a:p>
            <a:endParaRPr lang="en-US" sz="2000" dirty="0"/>
          </a:p>
          <a:p>
            <a:r>
              <a:rPr lang="en-US" sz="2000" dirty="0"/>
              <a:t>2006</a:t>
            </a:r>
          </a:p>
          <a:p>
            <a:endParaRPr lang="en-US" sz="2000" dirty="0"/>
          </a:p>
          <a:p>
            <a:r>
              <a:rPr lang="en-US" sz="2000" dirty="0"/>
              <a:t>2000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10F0931-F48C-4664-AA07-3DBFB4876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1788" y="1333500"/>
            <a:ext cx="5715000" cy="4181475"/>
          </a:xfrm>
        </p:spPr>
      </p:pic>
    </p:spTree>
    <p:extLst>
      <p:ext uri="{BB962C8B-B14F-4D97-AF65-F5344CB8AC3E}">
        <p14:creationId xmlns:p14="http://schemas.microsoft.com/office/powerpoint/2010/main" val="309666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8714F9-DE71-49AF-8C31-7B91164F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When was Pluto’s designation changed to a dwarf planet?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8651B5-B8A4-4CB8-81DE-CBC95013C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2006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411A75E9-3C40-4683-AE48-D137AF906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275795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is Pluto not a Planet?">
            <a:extLst>
              <a:ext uri="{FF2B5EF4-FFF2-40B4-BE49-F238E27FC236}">
                <a16:creationId xmlns:a16="http://schemas.microsoft.com/office/drawing/2014/main" id="{C374EC08-ED91-4665-BC21-5E2B2DAD3B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571500"/>
            <a:ext cx="71532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00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840D2-B1B5-41A4-9A70-515B47F5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Basic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68867-85A8-4938-A22E-86131472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Name: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/>
              <a:t>	Brandon Bergerud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Email: </a:t>
            </a:r>
            <a:r>
              <a:rPr lang="en-US" sz="2400" dirty="0"/>
              <a:t>	brandon-bergerud@uiowa.edu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Office: </a:t>
            </a:r>
            <a:r>
              <a:rPr lang="en-US" sz="2400" dirty="0"/>
              <a:t>	658A VAN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Hours:</a:t>
            </a:r>
            <a:r>
              <a:rPr lang="en-US" sz="2400" dirty="0"/>
              <a:t>		Wednesdays, 2:30 – 4:00 pm</a:t>
            </a:r>
          </a:p>
          <a:p>
            <a:pPr marL="0" indent="0">
              <a:buNone/>
            </a:pPr>
            <a:r>
              <a:rPr lang="en-US" sz="2400" dirty="0"/>
              <a:t>		Fridays, 10:30 am – 12:00 pm</a:t>
            </a:r>
          </a:p>
          <a:p>
            <a:pPr marL="0" indent="0">
              <a:buNone/>
            </a:pPr>
            <a:r>
              <a:rPr lang="en-US" sz="2400" dirty="0"/>
              <a:t>		(and by appointment)</a:t>
            </a:r>
          </a:p>
        </p:txBody>
      </p:sp>
    </p:spTree>
    <p:extLst>
      <p:ext uri="{BB962C8B-B14F-4D97-AF65-F5344CB8AC3E}">
        <p14:creationId xmlns:p14="http://schemas.microsoft.com/office/powerpoint/2010/main" val="105175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91e5UpV5YKL._SL1500_.jpg">
            <a:extLst>
              <a:ext uri="{FF2B5EF4-FFF2-40B4-BE49-F238E27FC236}">
                <a16:creationId xmlns:a16="http://schemas.microsoft.com/office/drawing/2014/main" id="{4A669526-5D51-4A3C-8797-4450ACDA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15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6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03C3E-5DEE-4CBE-868E-387ED66D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How many named dwarf planets are in the Solar System?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63183-6F9F-463D-A6E9-547125DF2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da-DK" sz="2000" dirty="0"/>
              <a:t>5</a:t>
            </a:r>
          </a:p>
          <a:p>
            <a:endParaRPr lang="da-DK" sz="2000" dirty="0"/>
          </a:p>
          <a:p>
            <a:r>
              <a:rPr lang="da-DK" sz="2000" dirty="0"/>
              <a:t>10</a:t>
            </a:r>
          </a:p>
          <a:p>
            <a:endParaRPr lang="da-DK" sz="2000" dirty="0"/>
          </a:p>
          <a:p>
            <a:r>
              <a:rPr lang="da-DK" sz="2000" dirty="0"/>
              <a:t>15</a:t>
            </a:r>
          </a:p>
          <a:p>
            <a:endParaRPr lang="da-DK" sz="2000" dirty="0"/>
          </a:p>
          <a:p>
            <a:r>
              <a:rPr lang="da-DK" sz="2000" dirty="0"/>
              <a:t>hundreds</a:t>
            </a:r>
          </a:p>
          <a:p>
            <a:endParaRPr lang="da-DK" sz="2000" dirty="0"/>
          </a:p>
          <a:p>
            <a:r>
              <a:rPr lang="da-DK" sz="2000" dirty="0"/>
              <a:t>thousands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2" descr="http://www.sciencemag.org/sites/default/files/styles/article_main_large/public/images/cc_Artists_impression_of_the_dwarf_planet_Eris_16x9.jpg?itok=wg_z9Mri">
            <a:extLst>
              <a:ext uri="{FF2B5EF4-FFF2-40B4-BE49-F238E27FC236}">
                <a16:creationId xmlns:a16="http://schemas.microsoft.com/office/drawing/2014/main" id="{5A7A24F5-3C98-4D67-804E-10929E918B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88306"/>
            <a:ext cx="6172200" cy="34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750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03C3E-5DEE-4CBE-868E-387ED66D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How many named dwarf planets are in the Solar System?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63183-6F9F-463D-A6E9-547125DF2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da-DK" sz="2000" dirty="0"/>
              <a:t>5</a:t>
            </a:r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da-DK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 descr="http://pop.h-cdn.co/assets/16/17/1461699435-dwarf-planets.png">
            <a:extLst>
              <a:ext uri="{FF2B5EF4-FFF2-40B4-BE49-F238E27FC236}">
                <a16:creationId xmlns:a16="http://schemas.microsoft.com/office/drawing/2014/main" id="{8E4DB6D2-4A69-43F9-878E-BC172F74CA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97037"/>
            <a:ext cx="61722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56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ABE-AFC7-4F08-B91F-4949147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far away, approximately,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is Voyager 1?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1F0B0-EC1B-4EA4-8F2D-B2361E73B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endParaRPr lang="en-US" sz="1800" dirty="0"/>
          </a:p>
          <a:p>
            <a:r>
              <a:rPr lang="en-US" sz="1800" dirty="0"/>
              <a:t>just past Jupiter</a:t>
            </a:r>
          </a:p>
          <a:p>
            <a:endParaRPr lang="en-US" sz="1800" dirty="0"/>
          </a:p>
          <a:p>
            <a:r>
              <a:rPr lang="en-US" sz="1800" dirty="0"/>
              <a:t>1 AU</a:t>
            </a:r>
          </a:p>
          <a:p>
            <a:endParaRPr lang="en-US" sz="1800" dirty="0"/>
          </a:p>
          <a:p>
            <a:r>
              <a:rPr lang="en-US" sz="1800" dirty="0"/>
              <a:t>10 AU</a:t>
            </a:r>
          </a:p>
          <a:p>
            <a:endParaRPr lang="en-US" sz="1800" dirty="0"/>
          </a:p>
          <a:p>
            <a:r>
              <a:rPr lang="en-US" sz="1800" dirty="0"/>
              <a:t>100 AU</a:t>
            </a:r>
          </a:p>
          <a:p>
            <a:endParaRPr lang="en-US" sz="1800" dirty="0"/>
          </a:p>
          <a:p>
            <a:r>
              <a:rPr lang="en-US" sz="1800" dirty="0"/>
              <a:t>1000 AU</a:t>
            </a:r>
          </a:p>
        </p:txBody>
      </p:sp>
      <p:pic>
        <p:nvPicPr>
          <p:cNvPr id="5" name="Picture 2" descr="http://www.redorbit.com/media/uploads/2005/05/dfd0b31c7e35eb122b1221dfc4d4f7f31.jpg">
            <a:extLst>
              <a:ext uri="{FF2B5EF4-FFF2-40B4-BE49-F238E27FC236}">
                <a16:creationId xmlns:a16="http://schemas.microsoft.com/office/drawing/2014/main" id="{13398AF5-8E3C-4E44-9E1A-73C94B9FBB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3188" y="1340385"/>
            <a:ext cx="6172200" cy="416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8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3ABE-AFC7-4F08-B91F-49491472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far away, approximately,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>
                <a:solidFill>
                  <a:srgbClr val="00B0F0"/>
                </a:solidFill>
              </a:rPr>
              <a:t>is Voyager 1?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1F0B0-EC1B-4EA4-8F2D-B2361E73B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100 AU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2" descr="http://scitechdaily.com/images/Voyager-1-Encounters-New-Region.jpg">
            <a:extLst>
              <a:ext uri="{FF2B5EF4-FFF2-40B4-BE49-F238E27FC236}">
                <a16:creationId xmlns:a16="http://schemas.microsoft.com/office/drawing/2014/main" id="{594E5DA4-8C37-4F1F-B3BE-0066731125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144" y="1170241"/>
            <a:ext cx="6114288" cy="450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F3CF79-D2C0-472A-8ABC-5D6477F24086}"/>
              </a:ext>
            </a:extLst>
          </p:cNvPr>
          <p:cNvSpPr/>
          <p:nvPr/>
        </p:nvSpPr>
        <p:spPr>
          <a:xfrm>
            <a:off x="5212144" y="5797587"/>
            <a:ext cx="6114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FFFF00"/>
                </a:solidFill>
                <a:hlinkClick r:id="rId3"/>
              </a:rPr>
              <a:t>http://voyager.jpl.nasa.gov/where/</a:t>
            </a:r>
            <a:endParaRPr lang="en-US" i="1" dirty="0">
              <a:solidFill>
                <a:srgbClr val="FFFF00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2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04A4-FEF7-4914-A5B0-78D86B8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What is our cosmic address?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8D3D8-09E5-469A-985A-E0B92331B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http://www.fromquarkstoquasars.com/wp-content/uploads/2014/01/earth-from-the-moon.jpg">
            <a:extLst>
              <a:ext uri="{FF2B5EF4-FFF2-40B4-BE49-F238E27FC236}">
                <a16:creationId xmlns:a16="http://schemas.microsoft.com/office/drawing/2014/main" id="{042C410E-ADAC-4A72-9F6D-44A2987611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109662"/>
            <a:ext cx="61722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54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DBB147-7E14-45F9-B251-E5BB198A9F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97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80AB5-9CA5-4935-AAB5-6D43BA3CC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2FEF2-5C07-4FB5-92E2-716AAA5B45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F00F6-2C29-42DA-8404-E8C2588D72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F927-C214-4CD3-8910-304DC7C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DFF5B-5DDF-41C4-B2DA-F1F33C9E3B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Basics of Astronomical Research</a:t>
            </a:r>
          </a:p>
          <a:p>
            <a:pPr marL="0" indent="0" defTabSz="457200">
              <a:buNone/>
            </a:pPr>
            <a:endParaRPr lang="en-US" sz="2400" dirty="0">
              <a:solidFill>
                <a:srgbClr val="00B0F0"/>
              </a:solidFill>
            </a:endParaRPr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Observing the Night Sky</a:t>
            </a:r>
          </a:p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Critical Thinking Skills</a:t>
            </a:r>
          </a:p>
          <a:p>
            <a:pPr marL="0" indent="0" defTabSz="457200">
              <a:buNone/>
            </a:pPr>
            <a:r>
              <a:rPr lang="en-US" sz="2000" dirty="0"/>
              <a:t>	Not </a:t>
            </a:r>
            <a:r>
              <a:rPr lang="en-US" sz="2000" i="1" dirty="0"/>
              <a:t>What</a:t>
            </a:r>
            <a:r>
              <a:rPr lang="en-US" sz="2000" dirty="0"/>
              <a:t>, but </a:t>
            </a:r>
            <a:r>
              <a:rPr lang="en-US" sz="2000" i="1" dirty="0"/>
              <a:t>How/Why</a:t>
            </a:r>
            <a:endParaRPr lang="en-US" sz="2400" i="1" dirty="0"/>
          </a:p>
          <a:p>
            <a:pPr marL="0" indent="0" defTabSz="457200">
              <a:buNone/>
            </a:pPr>
            <a:endParaRPr lang="en-US" sz="2400" i="1" dirty="0"/>
          </a:p>
          <a:p>
            <a:pPr marL="0" indent="0" defTabSz="457200">
              <a:buNone/>
            </a:pPr>
            <a:endParaRPr lang="en-US" sz="2400" i="1" dirty="0"/>
          </a:p>
          <a:p>
            <a:pPr marL="0" indent="0" defTabSz="457200">
              <a:buNone/>
            </a:pPr>
            <a:r>
              <a:rPr lang="en-US" sz="1800" i="1" dirty="0">
                <a:solidFill>
                  <a:srgbClr val="7030A0"/>
                </a:solidFill>
              </a:rPr>
              <a:t>	</a:t>
            </a:r>
            <a:r>
              <a:rPr lang="en-US" sz="1800" i="1" dirty="0" err="1">
                <a:solidFill>
                  <a:srgbClr val="7030A0"/>
                </a:solidFill>
              </a:rPr>
              <a:t>Prudens</a:t>
            </a:r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i="1" dirty="0" err="1">
                <a:solidFill>
                  <a:srgbClr val="7030A0"/>
                </a:solidFill>
              </a:rPr>
              <a:t>quaestio</a:t>
            </a:r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i="1" dirty="0" err="1">
                <a:solidFill>
                  <a:srgbClr val="7030A0"/>
                </a:solidFill>
              </a:rPr>
              <a:t>dimidium</a:t>
            </a:r>
            <a:r>
              <a:rPr lang="en-US" sz="1800" i="1" dirty="0">
                <a:solidFill>
                  <a:srgbClr val="7030A0"/>
                </a:solidFill>
              </a:rPr>
              <a:t> scientiae</a:t>
            </a:r>
          </a:p>
          <a:p>
            <a:pPr marL="0" indent="0" defTabSz="457200">
              <a:buNone/>
            </a:pPr>
            <a:endParaRPr lang="en-US" sz="2400" dirty="0"/>
          </a:p>
        </p:txBody>
      </p:sp>
      <p:pic>
        <p:nvPicPr>
          <p:cNvPr id="1030" name="Picture 6" descr="http://blogs.discovermagazine.com/badastronomy/files/2012/07/dct_m109_firstlight.jpg">
            <a:extLst>
              <a:ext uri="{FF2B5EF4-FFF2-40B4-BE49-F238E27FC236}">
                <a16:creationId xmlns:a16="http://schemas.microsoft.com/office/drawing/2014/main" id="{16D0CA3C-8087-487D-A039-909B3205ED8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55" y="1015627"/>
            <a:ext cx="4836274" cy="51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48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61FA1-5B96-4F64-8BC5-D663803985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0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c/6_Virgo_Supercluster_%28ELitU%29.png">
            <a:extLst>
              <a:ext uri="{FF2B5EF4-FFF2-40B4-BE49-F238E27FC236}">
                <a16:creationId xmlns:a16="http://schemas.microsoft.com/office/drawing/2014/main" id="{29428616-96A9-4070-AD9D-E3108D534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996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93933-31BC-46FF-8DEA-AC5EEED784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1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9E526-FE3B-4496-A67A-3A39946BD1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692" y="0"/>
            <a:ext cx="9368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24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5E69B-E963-468D-BECB-05ED2846A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73" y="0"/>
            <a:ext cx="9368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63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F04A4-FEF7-4914-A5B0-78D86B8D6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What is our cosmic address?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8D3D8-09E5-469A-985A-E0B92331B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Earth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Solar System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Milky Way Galaxy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Local Group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Laniakea</a:t>
            </a:r>
            <a:r>
              <a:rPr lang="en-US" dirty="0"/>
              <a:t> Supercluster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16080A-FBBD-4BE8-8A6F-00B4A52F1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88" y="1165155"/>
            <a:ext cx="6172200" cy="4518164"/>
          </a:xfrm>
        </p:spPr>
      </p:pic>
    </p:spTree>
    <p:extLst>
      <p:ext uri="{BB962C8B-B14F-4D97-AF65-F5344CB8AC3E}">
        <p14:creationId xmlns:p14="http://schemas.microsoft.com/office/powerpoint/2010/main" val="3427786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FDD4-BBD9-410B-A23F-3B12F65B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Old is the Universe? How Old is Earth?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29409-6EEC-49E8-A301-802A75000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://31.media.tumblr.com/713f264ed4b9a88a64d23654ec025de9/tumblr_inline_nhqhouzhWO1qkx5a7.jpg">
            <a:extLst>
              <a:ext uri="{FF2B5EF4-FFF2-40B4-BE49-F238E27FC236}">
                <a16:creationId xmlns:a16="http://schemas.microsoft.com/office/drawing/2014/main" id="{C43BFF97-097D-4462-BEAF-5146622DA4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76" y="987425"/>
            <a:ext cx="4668223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67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FDD4-BBD9-410B-A23F-3B12F65B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Old is the Universe? How Old is Earth?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29409-6EEC-49E8-A301-802A75000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u="sng" dirty="0">
                <a:solidFill>
                  <a:schemeClr val="accent2"/>
                </a:solidFill>
              </a:rPr>
              <a:t>Universe: 13.8 </a:t>
            </a:r>
            <a:r>
              <a:rPr lang="en-US" u="sng" dirty="0" err="1">
                <a:solidFill>
                  <a:schemeClr val="accent2"/>
                </a:solidFill>
              </a:rPr>
              <a:t>Byr</a:t>
            </a:r>
            <a:endParaRPr lang="en-US" u="sng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Cosmic Microwave Background (CMB)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2" descr="http://www.esa.int/var/esa/storage/images/esa_multimedia/images/2013/03/planck_cmb/12583930-4-eng-GB/Planck_CMB.jpg">
            <a:extLst>
              <a:ext uri="{FF2B5EF4-FFF2-40B4-BE49-F238E27FC236}">
                <a16:creationId xmlns:a16="http://schemas.microsoft.com/office/drawing/2014/main" id="{1CA9A307-8807-48B2-8F02-0146EE1DC2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3188" y="1881187"/>
            <a:ext cx="61722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6118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FDD4-BBD9-410B-A23F-3B12F65B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Old is the Universe? How Old is Earth?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29409-6EEC-49E8-A301-802A75000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u="sng" dirty="0">
                <a:solidFill>
                  <a:schemeClr val="accent2"/>
                </a:solidFill>
              </a:rPr>
              <a:t>Universe: 13.8 </a:t>
            </a:r>
            <a:r>
              <a:rPr lang="en-US" u="sng" dirty="0" err="1">
                <a:solidFill>
                  <a:schemeClr val="accent2"/>
                </a:solidFill>
              </a:rPr>
              <a:t>Byr</a:t>
            </a:r>
            <a:endParaRPr lang="en-US" u="sng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Cosmic Microwave Background (CMB)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u="sng" dirty="0">
                <a:solidFill>
                  <a:schemeClr val="accent2"/>
                </a:solidFill>
              </a:rPr>
              <a:t>Earth: 4.6 </a:t>
            </a:r>
            <a:r>
              <a:rPr lang="en-US" u="sng" dirty="0" err="1">
                <a:solidFill>
                  <a:schemeClr val="accent2"/>
                </a:solidFill>
              </a:rPr>
              <a:t>Byr</a:t>
            </a:r>
            <a:endParaRPr lang="en-US" u="sng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Radioactive Dating of Meteoroids</a:t>
            </a:r>
          </a:p>
          <a:p>
            <a:pPr algn="ctr"/>
            <a:endParaRPr lang="en-US" dirty="0"/>
          </a:p>
        </p:txBody>
      </p:sp>
      <p:pic>
        <p:nvPicPr>
          <p:cNvPr id="5" name="Content Placeholder 4" descr="http://www.jpl.nasa.gov/images/asteroid/20140616/eros20140616-full.jpg">
            <a:extLst>
              <a:ext uri="{FF2B5EF4-FFF2-40B4-BE49-F238E27FC236}">
                <a16:creationId xmlns:a16="http://schemas.microsoft.com/office/drawing/2014/main" id="{A1C6C5D8-E8CF-4F53-B56E-E0FEE7C3BA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3188" y="1108714"/>
            <a:ext cx="6172200" cy="463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687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e/e7/Observable_universe_logarithmic_illustration.png">
            <a:extLst>
              <a:ext uri="{FF2B5EF4-FFF2-40B4-BE49-F238E27FC236}">
                <a16:creationId xmlns:a16="http://schemas.microsoft.com/office/drawing/2014/main" id="{4DC78636-DEC8-4F55-9479-DC974FA92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85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F927-C214-4CD3-8910-304DC7C7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DFF5B-5DDF-41C4-B2DA-F1F33C9E3B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Observing the Night Sky</a:t>
            </a:r>
          </a:p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Critical Thinking Skills</a:t>
            </a:r>
          </a:p>
          <a:p>
            <a:pPr marL="0" indent="0" defTabSz="457200">
              <a:buNone/>
            </a:pPr>
            <a:r>
              <a:rPr lang="en-US" sz="2000" dirty="0"/>
              <a:t>	Not </a:t>
            </a:r>
            <a:r>
              <a:rPr lang="en-US" sz="2000" i="1" dirty="0"/>
              <a:t>What</a:t>
            </a:r>
            <a:r>
              <a:rPr lang="en-US" sz="2000" dirty="0"/>
              <a:t>, but </a:t>
            </a:r>
            <a:r>
              <a:rPr lang="en-US" sz="2000" i="1" dirty="0"/>
              <a:t>How/Why</a:t>
            </a:r>
          </a:p>
          <a:p>
            <a:pPr marL="0" indent="0" defTabSz="457200">
              <a:buNone/>
            </a:pPr>
            <a:endParaRPr lang="en-US" sz="2400" i="1" dirty="0"/>
          </a:p>
          <a:p>
            <a:pPr marL="0" indent="0" defTabSz="457200">
              <a:buNone/>
            </a:pPr>
            <a:endParaRPr lang="en-US" sz="2400" i="1" dirty="0"/>
          </a:p>
          <a:p>
            <a:pPr marL="0" indent="0" defTabSz="457200">
              <a:buNone/>
            </a:pPr>
            <a:r>
              <a:rPr lang="en-US" sz="1800" i="1" dirty="0">
                <a:solidFill>
                  <a:srgbClr val="7030A0"/>
                </a:solidFill>
              </a:rPr>
              <a:t>	</a:t>
            </a:r>
            <a:r>
              <a:rPr lang="en-US" sz="1800" i="1" dirty="0" err="1">
                <a:solidFill>
                  <a:srgbClr val="7030A0"/>
                </a:solidFill>
              </a:rPr>
              <a:t>Prudens</a:t>
            </a:r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i="1" dirty="0" err="1">
                <a:solidFill>
                  <a:srgbClr val="7030A0"/>
                </a:solidFill>
              </a:rPr>
              <a:t>quaestio</a:t>
            </a:r>
            <a:r>
              <a:rPr lang="en-US" sz="1800" i="1" dirty="0">
                <a:solidFill>
                  <a:srgbClr val="7030A0"/>
                </a:solidFill>
              </a:rPr>
              <a:t> </a:t>
            </a:r>
            <a:r>
              <a:rPr lang="en-US" sz="1800" i="1" dirty="0" err="1">
                <a:solidFill>
                  <a:srgbClr val="7030A0"/>
                </a:solidFill>
              </a:rPr>
              <a:t>dimidium</a:t>
            </a:r>
            <a:r>
              <a:rPr lang="en-US" sz="1800" i="1" dirty="0">
                <a:solidFill>
                  <a:srgbClr val="7030A0"/>
                </a:solidFill>
              </a:rPr>
              <a:t> scientiae</a:t>
            </a:r>
          </a:p>
          <a:p>
            <a:pPr marL="0" indent="0" defTabSz="457200">
              <a:buNone/>
            </a:pPr>
            <a:endParaRPr lang="en-US" sz="2400" dirty="0"/>
          </a:p>
        </p:txBody>
      </p:sp>
      <p:pic>
        <p:nvPicPr>
          <p:cNvPr id="7" name="Picture 2" descr="https://upload.wikimedia.org/wikipedia/commons/2/22/Astronomy_Amateur_3_V2.jpg">
            <a:extLst>
              <a:ext uri="{FF2B5EF4-FFF2-40B4-BE49-F238E27FC236}">
                <a16:creationId xmlns:a16="http://schemas.microsoft.com/office/drawing/2014/main" id="{DF9EDB07-64B4-4FF9-A7D4-8B561487CF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872" y="1825625"/>
            <a:ext cx="43082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5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-g07SY9ThBTo/ULkvRh9a3KI/AAAAAAAAIiM/uAu7chZeftM/s1600/Screen+shot+2012-11-30+at+5.02.49+PM.png">
            <a:extLst>
              <a:ext uri="{FF2B5EF4-FFF2-40B4-BE49-F238E27FC236}">
                <a16:creationId xmlns:a16="http://schemas.microsoft.com/office/drawing/2014/main" id="{92E4829B-9264-4EDB-B7BC-5A6B6544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72" y="105934"/>
            <a:ext cx="9950358" cy="646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56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93162C-B667-4C28-B597-335EDFBD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Grading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40BE0B-2768-449E-B132-728B16B3B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lnSpcReduction="10000"/>
          </a:bodyPr>
          <a:lstStyle/>
          <a:p>
            <a:pPr marL="0" indent="0" defTabSz="457200">
              <a:buNone/>
            </a:pPr>
            <a:endParaRPr lang="en-US" sz="2000" dirty="0"/>
          </a:p>
          <a:p>
            <a:pPr marL="0" lv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20% of Course Grade</a:t>
            </a:r>
          </a:p>
          <a:p>
            <a:pPr marL="0" lvl="0" indent="0" defTabSz="457200"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lvl="0" indent="0" defTabSz="457200">
              <a:buNone/>
            </a:pPr>
            <a:r>
              <a:rPr lang="en-US" sz="2000" dirty="0">
                <a:solidFill>
                  <a:srgbClr val="ED7D31"/>
                </a:solidFill>
              </a:rPr>
              <a:t>	11 Labs (100 points)</a:t>
            </a:r>
          </a:p>
          <a:p>
            <a:pPr marL="1143000" defTabSz="457200"/>
            <a:r>
              <a:rPr lang="en-US" sz="2000" dirty="0"/>
              <a:t>10 points each</a:t>
            </a:r>
          </a:p>
          <a:p>
            <a:pPr marL="1143000" defTabSz="457200"/>
            <a:r>
              <a:rPr lang="en-US" sz="2000" dirty="0"/>
              <a:t>Lowest grade dropped</a:t>
            </a:r>
          </a:p>
          <a:p>
            <a:pPr marL="1143000" defTabSz="457200"/>
            <a:endParaRPr lang="en-US" sz="2000" dirty="0"/>
          </a:p>
          <a:p>
            <a:pPr marL="457200" indent="0" defTabSz="457200">
              <a:buNone/>
            </a:pPr>
            <a:r>
              <a:rPr lang="en-US" sz="2000" dirty="0">
                <a:solidFill>
                  <a:schemeClr val="accent2"/>
                </a:solidFill>
              </a:rPr>
              <a:t>Clear Skies</a:t>
            </a:r>
          </a:p>
          <a:p>
            <a:pPr marL="1257300" lvl="1" indent="-342900" defTabSz="457200"/>
            <a:r>
              <a:rPr lang="en-US" sz="2000" dirty="0"/>
              <a:t>10 points</a:t>
            </a:r>
          </a:p>
          <a:p>
            <a:pPr marL="1257300" lvl="1" indent="-342900" defTabSz="457200"/>
            <a:endParaRPr lang="en-US" sz="2000" dirty="0"/>
          </a:p>
          <a:p>
            <a:pPr marL="457200" indent="0" defTabSz="457200">
              <a:buNone/>
            </a:pPr>
            <a:r>
              <a:rPr lang="en-US" sz="2000" dirty="0">
                <a:solidFill>
                  <a:schemeClr val="accent2"/>
                </a:solidFill>
              </a:rPr>
              <a:t>Final Project</a:t>
            </a:r>
          </a:p>
          <a:p>
            <a:pPr marL="1257300" lvl="1" indent="-342900" defTabSz="457200"/>
            <a:r>
              <a:rPr lang="en-US" sz="2000" dirty="0"/>
              <a:t>40 points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78B2F-C41C-4EBA-9231-A83BD88108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00B0F0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00B0F0"/>
                </a:solidFill>
              </a:rPr>
              <a:t>Grading Factors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	</a:t>
            </a:r>
            <a:r>
              <a:rPr lang="en-US" sz="2000" dirty="0">
                <a:solidFill>
                  <a:srgbClr val="7030A0"/>
                </a:solidFill>
              </a:rPr>
              <a:t>Participation (50%)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		Arriving on time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		Working as a team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		Contributing to discussion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7030A0"/>
                </a:solidFill>
              </a:rPr>
              <a:t>	Correctness (25%)</a:t>
            </a:r>
            <a:endParaRPr lang="en-US" sz="20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		The </a:t>
            </a:r>
            <a:r>
              <a:rPr lang="en-US" sz="2000" i="1" dirty="0">
                <a:solidFill>
                  <a:prstClr val="black"/>
                </a:solidFill>
              </a:rPr>
              <a:t>What</a:t>
            </a:r>
            <a:endParaRPr lang="en-US" sz="20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7030A0"/>
                </a:solidFill>
              </a:rPr>
              <a:t>	Completeness / Explanations (25%)</a:t>
            </a: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</a:rPr>
              <a:t>		The </a:t>
            </a:r>
            <a:r>
              <a:rPr lang="en-US" sz="2000" i="1" dirty="0">
                <a:solidFill>
                  <a:prstClr val="black"/>
                </a:solidFill>
              </a:rPr>
              <a:t>How/Why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FDA0-38ED-412E-AD78-9AB72EEA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Policies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7C43A-3645-4D7F-B405-0DA4DEE85E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defTabSz="457200">
                  <a:buNone/>
                </a:pPr>
                <a:endParaRPr lang="en-US" sz="2400" dirty="0">
                  <a:solidFill>
                    <a:srgbClr val="00B0F0"/>
                  </a:solidFill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Attendance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	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Lab Failure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 Incomplete in Course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	Late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 reduction in score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Make-Up Labs</a:t>
                </a:r>
              </a:p>
              <a:p>
                <a:pPr marL="45720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Fill out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Absence Explanation Form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and email Caroline Roberts</a:t>
                </a:r>
              </a:p>
              <a:p>
                <a:pPr marL="457200" marR="0" lvl="0" indent="0" algn="l" defTabSz="457200" rtl="0" eaLnBrk="1" fontAlgn="auto" latinLnBrk="0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Century Gothic" panose="020B0502020202020204"/>
                  </a:rPr>
                  <a:t>(see syllabus)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  <a:p>
                <a:pPr marL="0" indent="0" defTabSz="45720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E7C43A-3645-4D7F-B405-0DA4DEE85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F2390-E067-4D31-906A-FD653D00A5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defTabSz="457200">
              <a:buNone/>
            </a:pPr>
            <a:endParaRPr lang="en-US" sz="2400" dirty="0">
              <a:solidFill>
                <a:srgbClr val="00B0F0"/>
              </a:solidFill>
            </a:endParaRPr>
          </a:p>
          <a:p>
            <a:pPr marL="0" indent="0" defTabSz="45720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1848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FDA0-38ED-412E-AD78-9AB72EEA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7C43A-3645-4D7F-B405-0DA4DEE85E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defTabSz="457200">
              <a:buNone/>
            </a:pPr>
            <a:endParaRPr lang="en-US" sz="2400" dirty="0">
              <a:solidFill>
                <a:srgbClr val="00B0F0"/>
              </a:solidFill>
            </a:endParaRPr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Computer Login</a:t>
            </a:r>
          </a:p>
          <a:p>
            <a:pPr marL="0" indent="0" defTabSz="457200">
              <a:buNone/>
            </a:pPr>
            <a:r>
              <a:rPr lang="en-US" sz="2000" dirty="0"/>
              <a:t>	</a:t>
            </a:r>
            <a:r>
              <a:rPr lang="en-US" sz="2000" dirty="0" err="1"/>
              <a:t>HawkID</a:t>
            </a:r>
            <a:r>
              <a:rPr lang="en-US" sz="2000" dirty="0"/>
              <a:t> &amp; password</a:t>
            </a:r>
          </a:p>
          <a:p>
            <a:pPr marL="0" indent="0" defTabSz="457200">
              <a:buNone/>
            </a:pPr>
            <a:endParaRPr lang="en-US" sz="2400" dirty="0">
              <a:solidFill>
                <a:srgbClr val="00B0F0"/>
              </a:solidFill>
            </a:endParaRPr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Lab Reports</a:t>
            </a:r>
          </a:p>
          <a:p>
            <a:pPr marL="0" indent="0" defTabSz="457200">
              <a:buNone/>
            </a:pPr>
            <a:r>
              <a:rPr lang="en-US" sz="2000" dirty="0"/>
              <a:t>	Use a Pencil</a:t>
            </a:r>
          </a:p>
          <a:p>
            <a:pPr marL="0" indent="0" defTabSz="457200">
              <a:buNone/>
            </a:pPr>
            <a:endParaRPr lang="en-US" sz="2400" dirty="0"/>
          </a:p>
          <a:p>
            <a:pPr marL="0" indent="0" defTabSz="457200">
              <a:buNone/>
            </a:pPr>
            <a:r>
              <a:rPr lang="en-US" sz="2400" dirty="0">
                <a:solidFill>
                  <a:srgbClr val="00B0F0"/>
                </a:solidFill>
              </a:rPr>
              <a:t>Cell Phones</a:t>
            </a:r>
          </a:p>
          <a:p>
            <a:pPr marL="0" indent="0" defTabSz="457200"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/>
              <a:t>Turn off during lab</a:t>
            </a:r>
          </a:p>
          <a:p>
            <a:pPr marL="0" indent="0" defTabSz="457200">
              <a:buNone/>
            </a:pPr>
            <a:r>
              <a:rPr lang="en-US" sz="2000" dirty="0">
                <a:solidFill>
                  <a:srgbClr val="92D050"/>
                </a:solidFill>
                <a:sym typeface="Wingdings" panose="05000000000000000000" pitchFamily="2" charset="2"/>
              </a:rPr>
              <a:t>	</a:t>
            </a:r>
            <a:r>
              <a:rPr lang="en-US" sz="2000" dirty="0">
                <a:sym typeface="Wingdings" panose="05000000000000000000" pitchFamily="2" charset="2"/>
              </a:rPr>
              <a:t> Rooftop Observing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F2390-E067-4D31-906A-FD653D00A5C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 defTabSz="457200">
                  <a:buNone/>
                </a:pPr>
                <a:endParaRPr lang="en-US" sz="2400" dirty="0">
                  <a:solidFill>
                    <a:srgbClr val="00B0F0"/>
                  </a:solidFill>
                </a:endParaRPr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Attendance</a:t>
                </a:r>
              </a:p>
              <a:p>
                <a:pPr marL="0" indent="0" defTabSz="457200">
                  <a:buNone/>
                </a:pPr>
                <a:r>
                  <a:rPr lang="en-US" sz="2000" dirty="0"/>
                  <a:t>	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Lab Failure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Incomplete in Course</a:t>
                </a:r>
                <a:endParaRPr lang="en-US" sz="2000" dirty="0"/>
              </a:p>
              <a:p>
                <a:pPr marL="0" indent="0" defTabSz="457200">
                  <a:buNone/>
                </a:pPr>
                <a:r>
                  <a:rPr lang="en-US" sz="2000" dirty="0"/>
                  <a:t>	Late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reduction in score</a:t>
                </a:r>
              </a:p>
              <a:p>
                <a:pPr marL="0" indent="0" defTabSz="457200">
                  <a:buNone/>
                </a:pPr>
                <a:endParaRPr lang="en-US" sz="2400" dirty="0"/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Make-Up Labs</a:t>
                </a:r>
              </a:p>
              <a:p>
                <a:pPr marL="457200" indent="0" defTabSz="457200">
                  <a:buNone/>
                </a:pPr>
                <a:r>
                  <a:rPr lang="en-US" sz="2000" dirty="0"/>
                  <a:t>Fill out </a:t>
                </a:r>
                <a:r>
                  <a:rPr lang="en-US" sz="2000" b="1" dirty="0">
                    <a:solidFill>
                      <a:schemeClr val="accent2"/>
                    </a:solidFill>
                  </a:rPr>
                  <a:t>Absence Explanation Form </a:t>
                </a:r>
                <a:r>
                  <a:rPr lang="en-US" sz="2000" dirty="0"/>
                  <a:t>and email Caroline Roberts</a:t>
                </a:r>
              </a:p>
              <a:p>
                <a:pPr marL="0" indent="0" defTabSz="457200">
                  <a:buNone/>
                </a:pPr>
                <a:endParaRPr lang="en-US" sz="2000" dirty="0"/>
              </a:p>
              <a:p>
                <a:pPr marL="0" indent="0" defTabSz="457200">
                  <a:buNone/>
                </a:pPr>
                <a:r>
                  <a:rPr lang="en-US" sz="2400" dirty="0">
                    <a:solidFill>
                      <a:srgbClr val="00B0F0"/>
                    </a:solidFill>
                  </a:rPr>
                  <a:t>Lab Manual</a:t>
                </a:r>
              </a:p>
              <a:p>
                <a:pPr marL="0" indent="0" defTabSz="457200">
                  <a:buNone/>
                </a:pPr>
                <a:r>
                  <a:rPr lang="en-US" sz="2000" dirty="0"/>
                  <a:t>	physics.uiowa.edu/</a:t>
                </a:r>
                <a:r>
                  <a:rPr lang="en-US" sz="2000" dirty="0" err="1"/>
                  <a:t>itu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7F2390-E067-4D31-906A-FD653D00A5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882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83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86AADDD-74A7-4294-A6EC-E1BBDF81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Lab Manual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D6FF806-709D-4A8A-B71D-9D5E51BD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040" y="987425"/>
            <a:ext cx="4666495" cy="4873625"/>
          </a:xfrm>
          <a:prstGeom prst="rect">
            <a:avLst/>
          </a:prstGeo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9B3AE48-7691-4F8C-A470-7D4EC1DAF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ICON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Syllabus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 link for week’s lab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Submission Page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Link to Lab Page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BE3BC-DA7F-4C28-AB0B-C52C55434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07" y="4208870"/>
            <a:ext cx="5542104" cy="209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10A5-F656-41D0-B656-655CB3DC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Lab Manual</a:t>
            </a:r>
            <a:endParaRPr lang="en-US" i="1" dirty="0">
              <a:solidFill>
                <a:srgbClr val="92D05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6EF21A-D46E-4F7A-B8FD-25A30D4EF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299" y="1825625"/>
            <a:ext cx="8553401" cy="435133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3C27FB-C136-4576-9599-1E302C7146A8}"/>
              </a:ext>
            </a:extLst>
          </p:cNvPr>
          <p:cNvSpPr/>
          <p:nvPr/>
        </p:nvSpPr>
        <p:spPr>
          <a:xfrm>
            <a:off x="2328262" y="5202091"/>
            <a:ext cx="2067005" cy="974872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3CADA1-3E58-45F6-BE43-4AE81E2FDB1B}"/>
              </a:ext>
            </a:extLst>
          </p:cNvPr>
          <p:cNvSpPr/>
          <p:nvPr/>
        </p:nvSpPr>
        <p:spPr>
          <a:xfrm>
            <a:off x="4957640" y="1825625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92D050"/>
                </a:solidFill>
              </a:rPr>
              <a:t>physics.uiowa.edu/</a:t>
            </a:r>
            <a:r>
              <a:rPr lang="en-US" i="1" dirty="0" err="1">
                <a:solidFill>
                  <a:srgbClr val="92D050"/>
                </a:solidFill>
              </a:rPr>
              <a:t>itu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68877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Melancholy abstract design slides</Template>
  <TotalTime>726</TotalTime>
  <Words>661</Words>
  <Application>Microsoft Office PowerPoint</Application>
  <PresentationFormat>Widescreen</PresentationFormat>
  <Paragraphs>243</Paragraphs>
  <Slides>40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Cambria Math</vt:lpstr>
      <vt:lpstr>Century Gothic</vt:lpstr>
      <vt:lpstr>Melancholy abstract design template</vt:lpstr>
      <vt:lpstr>Stars, Galaxies,  and the Universe</vt:lpstr>
      <vt:lpstr>Basic Info</vt:lpstr>
      <vt:lpstr>Objectives</vt:lpstr>
      <vt:lpstr>Objectives</vt:lpstr>
      <vt:lpstr>Grading</vt:lpstr>
      <vt:lpstr>Policies</vt:lpstr>
      <vt:lpstr>Policies</vt:lpstr>
      <vt:lpstr>Lab Manual</vt:lpstr>
      <vt:lpstr>Lab Manual</vt:lpstr>
      <vt:lpstr>PowerPoint Presentation</vt:lpstr>
      <vt:lpstr>PowerPoint Presentation</vt:lpstr>
      <vt:lpstr>PowerPoint Presentation</vt:lpstr>
      <vt:lpstr>Teams</vt:lpstr>
      <vt:lpstr>Tips</vt:lpstr>
      <vt:lpstr>Tips</vt:lpstr>
      <vt:lpstr>PowerPoint Presentation</vt:lpstr>
      <vt:lpstr>When was Pluto’s designation changed to a dwarf planet?</vt:lpstr>
      <vt:lpstr>When was Pluto’s designation changed to a dwarf planet?</vt:lpstr>
      <vt:lpstr>PowerPoint Presentation</vt:lpstr>
      <vt:lpstr>PowerPoint Presentation</vt:lpstr>
      <vt:lpstr>How many named dwarf planets are in the Solar System?</vt:lpstr>
      <vt:lpstr>How many named dwarf planets are in the Solar System?</vt:lpstr>
      <vt:lpstr>How far away, approximately,  is Voyager 1?</vt:lpstr>
      <vt:lpstr>How far away, approximately,  is Voyager 1?</vt:lpstr>
      <vt:lpstr>What is our cosmic address?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our cosmic address?</vt:lpstr>
      <vt:lpstr>How Old is the Universe? How Old is Earth?</vt:lpstr>
      <vt:lpstr>How Old is the Universe? How Old is Earth?</vt:lpstr>
      <vt:lpstr>How Old is the Universe? How Old is Earth?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the Solar System</dc:title>
  <dc:creator>Brandon Bergerud</dc:creator>
  <cp:lastModifiedBy>Brandon</cp:lastModifiedBy>
  <cp:revision>55</cp:revision>
  <dcterms:created xsi:type="dcterms:W3CDTF">2018-08-19T21:07:42Z</dcterms:created>
  <dcterms:modified xsi:type="dcterms:W3CDTF">2021-02-04T16:18:34Z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